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0" r:id="rId6"/>
    <p:sldId id="263" r:id="rId7"/>
    <p:sldId id="271" r:id="rId8"/>
    <p:sldId id="261" r:id="rId9"/>
    <p:sldId id="262" r:id="rId10"/>
    <p:sldId id="264" r:id="rId11"/>
    <p:sldId id="266" r:id="rId12"/>
    <p:sldId id="272" r:id="rId13"/>
    <p:sldId id="274" r:id="rId14"/>
    <p:sldId id="267" r:id="rId15"/>
    <p:sldId id="268" r:id="rId16"/>
    <p:sldId id="269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B2C32-D778-4E87-942E-D5A06CC733B6}" type="datetimeFigureOut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52A2-7E96-42C5-BC8E-7D51529F53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52A2-7E96-42C5-BC8E-7D51529F53B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9F0B5-D5AB-483C-B144-0B29019B0A9C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49726-258B-4A4F-AC3F-2468F92C9C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83571-65CE-4D6F-82BD-23B0A310DF55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AAEA7-BB51-4C52-936A-D09538E72D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7697D-B923-4737-A215-A6E4F9C6AB0A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54ABF-7D2A-4069-A2C4-D15291EA56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EF42B-54A5-4045-9ED9-37E356A64ED8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38A8-C2BD-42D7-B033-EC95C8B83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96DFB-363E-41E2-8959-345AD5E3639A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60D4-37C9-47F5-B1F0-E2AD1F5D24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01684-0FBB-4EC8-BEE2-0127BFF89D5F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9AFF-36E1-4B22-AFD0-4CE1D04ADC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18975-C52B-4E75-8885-62B640969721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2A012-0316-4D19-9009-7534E64FF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56A7A-AB92-41D5-A45E-63677C6FE489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26A98-CEEA-4C1E-B7A3-1F734E6CF8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6E153-3BEB-49D7-930B-E8BE4048BFF6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09E35-D845-47DF-AABF-AC16C5EA2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FB4B7-E460-47DE-B8F4-403C031B9BD2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55007-9B8B-4E7D-8670-5A8596E9B0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BD940-C43F-445F-AC9B-3836F2C80387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6A8A-6A16-4C57-9096-9F7AE20365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3F0969-00F6-4AB2-A3E9-99C77FD595A4}" type="datetimeFigureOut">
              <a:rPr lang="en-US"/>
              <a:pPr>
                <a:defRPr/>
              </a:pPr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DB8243-C5AA-47FE-9F70-6FE3A822F6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ipircio34\Local Settings\Temporary Internet Files\Content.IE5\4GEXG6NX\MC9002821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32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What do you call the president?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5103674"/>
            <a:ext cx="77724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“Mr. President”</a:t>
            </a:r>
            <a:endParaRPr lang="en-US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5955 -0.00625 L -0.04878 -0.29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-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15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His most important task </a:t>
            </a:r>
            <a:endParaRPr lang="en-US" sz="15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custDataLst>
      <p:tags r:id="rId1"/>
    </p:custDataLst>
  </p:cSld>
  <p:clrMapOvr>
    <a:masterClrMapping/>
  </p:clrMapOvr>
  <p:transition advTm="1807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CA13WTV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609600"/>
            <a:ext cx="2743200" cy="2731008"/>
          </a:xfrm>
        </p:spPr>
      </p:pic>
      <p:pic>
        <p:nvPicPr>
          <p:cNvPr id="5" name="Picture 4" descr="imagesCA3V1J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81000"/>
            <a:ext cx="3733800" cy="3124200"/>
          </a:xfrm>
          <a:prstGeom prst="rect">
            <a:avLst/>
          </a:prstGeom>
        </p:spPr>
      </p:pic>
      <p:pic>
        <p:nvPicPr>
          <p:cNvPr id="6" name="Picture 5" descr="3-republic-great-britai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3733800"/>
            <a:ext cx="2667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15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What did the senate want? </a:t>
            </a:r>
            <a:endParaRPr lang="en-US" sz="15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807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ipircio34\Local Settings\Temporary Internet Files\Content.IE5\4GEXG6NX\MC9003839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75429" cy="3124200"/>
          </a:xfrm>
          <a:prstGeom prst="rect">
            <a:avLst/>
          </a:prstGeom>
          <a:noFill/>
        </p:spPr>
      </p:pic>
      <p:pic>
        <p:nvPicPr>
          <p:cNvPr id="5" name="Content Placeholder 4" descr="Purple-Heart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715000" y="838200"/>
            <a:ext cx="3429000" cy="49675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Traditions Washington set 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george-washington-inaugural-address-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971800"/>
            <a:ext cx="5600700" cy="3886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magesCAH6K8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0"/>
            <a:ext cx="2514600" cy="2514600"/>
          </a:xfrm>
          <a:prstGeom prst="rect">
            <a:avLst/>
          </a:prstGeom>
        </p:spPr>
      </p:pic>
      <p:pic>
        <p:nvPicPr>
          <p:cNvPr id="8" name="Picture 7" descr="imagesCAWXQC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2362200"/>
            <a:ext cx="1828800" cy="2895600"/>
          </a:xfrm>
          <a:prstGeom prst="rect">
            <a:avLst/>
          </a:prstGeom>
        </p:spPr>
      </p:pic>
      <p:pic>
        <p:nvPicPr>
          <p:cNvPr id="9" name="Picture 8" descr="imagesCA5DFJ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2362200"/>
            <a:ext cx="1752600" cy="2971800"/>
          </a:xfrm>
          <a:prstGeom prst="rect">
            <a:avLst/>
          </a:prstGeom>
        </p:spPr>
      </p:pic>
      <p:pic>
        <p:nvPicPr>
          <p:cNvPr id="10" name="Picture 9" descr="imagesCA4E6CN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2362200"/>
            <a:ext cx="2971800" cy="2511122"/>
          </a:xfrm>
          <a:prstGeom prst="rect">
            <a:avLst/>
          </a:prstGeom>
        </p:spPr>
      </p:pic>
      <p:pic>
        <p:nvPicPr>
          <p:cNvPr id="11" name="Picture 10" descr="imagesCANUJIQ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438400"/>
            <a:ext cx="2819400" cy="2514600"/>
          </a:xfrm>
          <a:prstGeom prst="rect">
            <a:avLst/>
          </a:prstGeom>
        </p:spPr>
      </p:pic>
      <p:pic>
        <p:nvPicPr>
          <p:cNvPr id="12" name="Picture 11" descr="imagesCA9Z500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0"/>
            <a:ext cx="1600200" cy="2514600"/>
          </a:xfrm>
          <a:prstGeom prst="rect">
            <a:avLst/>
          </a:prstGeom>
        </p:spPr>
      </p:pic>
      <p:pic>
        <p:nvPicPr>
          <p:cNvPr id="14" name="Picture 13" descr="imagesCA93N1N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19400" y="0"/>
            <a:ext cx="2228850" cy="2362200"/>
          </a:xfrm>
          <a:prstGeom prst="rect">
            <a:avLst/>
          </a:prstGeom>
        </p:spPr>
      </p:pic>
      <p:pic>
        <p:nvPicPr>
          <p:cNvPr id="15" name="Picture 14" descr="imagesCA4N387M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2819400" cy="2438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47800" y="25146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Vice Presidents</a:t>
            </a:r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10" cstate="print"/>
          <a:stretch>
            <a:fillRect/>
          </a:stretch>
        </p:blipFill>
        <p:spPr>
          <a:xfrm>
            <a:off x="5867400" y="4419600"/>
            <a:ext cx="2819400" cy="2438400"/>
          </a:xfrm>
        </p:spPr>
      </p:pic>
      <p:pic>
        <p:nvPicPr>
          <p:cNvPr id="7" name="Picture 6" descr="imagesCAFSOGT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76400" y="4267200"/>
            <a:ext cx="24384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104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9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How does this relate to the theme of nationalism?</a:t>
            </a:r>
            <a:endParaRPr lang="en-US" sz="9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895600"/>
            <a:ext cx="62087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Challenges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Objective:</a:t>
            </a:r>
            <a:endParaRPr lang="en-US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i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	The students should be able to question George Washington did what he did to shape the presidency.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students should be able to compare what they would have done to shape the presidency to what George Washington did.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6600" i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32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7391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8800" b="1" dirty="0" smtClean="0">
                <a:ln/>
                <a:solidFill>
                  <a:schemeClr val="accent3"/>
                </a:solidFill>
              </a:rPr>
              <a:t>George Washington: </a:t>
            </a:r>
            <a:br>
              <a:rPr lang="en-US" sz="8800" b="1" dirty="0" smtClean="0">
                <a:ln/>
                <a:solidFill>
                  <a:schemeClr val="accent3"/>
                </a:solidFill>
              </a:rPr>
            </a:br>
            <a:r>
              <a:rPr lang="en-US" sz="8800" b="1" dirty="0" smtClean="0">
                <a:ln/>
                <a:solidFill>
                  <a:schemeClr val="accent3"/>
                </a:solidFill>
              </a:rPr>
              <a:t>The first examples marked the first traditions</a:t>
            </a:r>
          </a:p>
        </p:txBody>
      </p:sp>
    </p:spTree>
  </p:cSld>
  <p:clrMapOvr>
    <a:masterClrMapping/>
  </p:clrMapOvr>
  <p:transition advTm="281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Objective:</a:t>
            </a:r>
            <a:endParaRPr lang="en-US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858000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i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	The students should be able to question George Washington did what he did to shape the presidency.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students should be able to compare what they would have done to shape the presidency to what George Washington did.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6600" i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3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</a:p>
        </p:txBody>
      </p:sp>
      <p:pic>
        <p:nvPicPr>
          <p:cNvPr id="6" name="Content Placeholder 5" descr="flaa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4419600" cy="2651760"/>
          </a:xfrm>
        </p:spPr>
      </p:pic>
      <p:pic>
        <p:nvPicPr>
          <p:cNvPr id="2054" name="Picture 6" descr="C:\Documents and Settings\ipircio34\Local Settings\Temporary Internet Files\Content.IE5\W9D3L017\MC9001497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284537"/>
            <a:ext cx="6103938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george washing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5257800"/>
            <a:ext cx="7315200" cy="1323439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“Everything he did set a precedent” – Joseph J. Ellis</a:t>
            </a:r>
            <a:endParaRPr lang="en-US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153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Precedent - 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Noun</a:t>
            </a:r>
          </a:p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1. Law . a legal decision or form of proceeding serving as an authoritative rule or pattern in future similar or analogous cases. </a:t>
            </a:r>
          </a:p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2. any act, decision, or case that serves as a guide or justification for subsequent situations. </a:t>
            </a:r>
          </a:p>
          <a:p>
            <a:pPr>
              <a:buNone/>
            </a:pP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1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Definition from dictionary.com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93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george washing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5257800"/>
            <a:ext cx="7315200" cy="1323439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“Everything he did set a precedent” – Joseph J. Ellis</a:t>
            </a:r>
            <a:endParaRPr lang="en-US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1535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14600"/>
            <a:ext cx="9144000" cy="1295400"/>
          </a:xfrm>
        </p:spPr>
        <p:txBody>
          <a:bodyPr/>
          <a:lstStyle/>
          <a:p>
            <a:r>
              <a:rPr lang="en-US" sz="15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</a:t>
            </a:r>
            <a:r>
              <a:rPr lang="en-US" sz="15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gift of</a:t>
            </a:r>
            <a:br>
              <a:rPr lang="en-US" sz="15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US" sz="150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3657600"/>
            <a:ext cx="6934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silence</a:t>
            </a:r>
            <a:endParaRPr lang="en-US" sz="150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249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rackobama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62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0"/>
            <a:ext cx="8229600" cy="1143000"/>
          </a:xfrm>
        </p:spPr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Traditions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52038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2246" y="4038600"/>
            <a:ext cx="3481754" cy="3048000"/>
          </a:xfrm>
          <a:prstGeom prst="rect">
            <a:avLst/>
          </a:prstGeom>
        </p:spPr>
      </p:pic>
      <p:pic>
        <p:nvPicPr>
          <p:cNvPr id="7" name="Picture 6" descr="090119_Exp_inaugurationT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38600"/>
            <a:ext cx="2656332" cy="3162300"/>
          </a:xfrm>
          <a:prstGeom prst="rect">
            <a:avLst/>
          </a:prstGeom>
        </p:spPr>
      </p:pic>
      <p:pic>
        <p:nvPicPr>
          <p:cNvPr id="8" name="Picture 7" descr="IH0239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5410200"/>
            <a:ext cx="3048000" cy="1828800"/>
          </a:xfrm>
          <a:prstGeom prst="rect">
            <a:avLst/>
          </a:prstGeom>
        </p:spPr>
      </p:pic>
      <p:pic>
        <p:nvPicPr>
          <p:cNvPr id="9" name="Picture 8" descr="U850600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0"/>
            <a:ext cx="3429000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3200400"/>
            <a:ext cx="7239000" cy="120032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“So help me God”</a:t>
            </a:r>
            <a:endParaRPr lang="en-US" sz="72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4734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11.9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7|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136</Words>
  <Application>Microsoft Office PowerPoint</Application>
  <PresentationFormat>On-screen Show (4:3)</PresentationFormat>
  <Paragraphs>31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George Washington:  The first examples marked the first traditions</vt:lpstr>
      <vt:lpstr>Objective:</vt:lpstr>
      <vt:lpstr>`</vt:lpstr>
      <vt:lpstr>Slide 5</vt:lpstr>
      <vt:lpstr>Precedent - </vt:lpstr>
      <vt:lpstr>Slide 7</vt:lpstr>
      <vt:lpstr>The gift of </vt:lpstr>
      <vt:lpstr>Traditions</vt:lpstr>
      <vt:lpstr>What do you call the president?</vt:lpstr>
      <vt:lpstr>His most important task </vt:lpstr>
      <vt:lpstr>Slide 12</vt:lpstr>
      <vt:lpstr>Slide 13</vt:lpstr>
      <vt:lpstr>Traditions Washington set </vt:lpstr>
      <vt:lpstr>Slide 15</vt:lpstr>
      <vt:lpstr>How does this relate to the theme of nationalism?</vt:lpstr>
      <vt:lpstr>Objective: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Mount Lebanon School District</cp:lastModifiedBy>
  <cp:revision>115</cp:revision>
  <dcterms:created xsi:type="dcterms:W3CDTF">2010-12-20T17:10:43Z</dcterms:created>
  <dcterms:modified xsi:type="dcterms:W3CDTF">2011-02-28T16:26:04Z</dcterms:modified>
</cp:coreProperties>
</file>